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7" d="100"/>
          <a:sy n="97" d="100"/>
        </p:scale>
        <p:origin x="-1042" y="-91"/>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zitiv titlu">
    <p:spTree>
      <p:nvGrpSpPr>
        <p:cNvPr id="1" name=""/>
        <p:cNvGrpSpPr/>
        <p:nvPr/>
      </p:nvGrpSpPr>
      <p:grpSpPr>
        <a:xfrm>
          <a:off x="0" y="0"/>
          <a:ext cx="0" cy="0"/>
          <a:chOff x="0" y="0"/>
          <a:chExt cx="0" cy="0"/>
        </a:xfrm>
      </p:grpSpPr>
      <p:sp>
        <p:nvSpPr>
          <p:cNvPr id="2" name="Titlu 1"/>
          <p:cNvSpPr>
            <a:spLocks noGrp="1"/>
          </p:cNvSpPr>
          <p:nvPr>
            <p:ph type="ctrTitle"/>
          </p:nvPr>
        </p:nvSpPr>
        <p:spPr>
          <a:xfrm>
            <a:off x="685800" y="2130425"/>
            <a:ext cx="7772400" cy="1470025"/>
          </a:xfrm>
        </p:spPr>
        <p:txBody>
          <a:bodyPr/>
          <a:lstStyle/>
          <a:p>
            <a:r>
              <a:rPr lang="ro-RO" smtClean="0"/>
              <a:t>Faceți clic pentru a edita stilul de titlu Coordonator</a:t>
            </a:r>
            <a:endParaRPr lang="ro-RO"/>
          </a:p>
        </p:txBody>
      </p:sp>
      <p:sp>
        <p:nvSpPr>
          <p:cNvPr id="3" name="Subtitlu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ro-RO" smtClean="0"/>
              <a:t>Faceți clic pentru editarea stilului de subtitlu al coordonatorului</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07FB6BEC-7476-4BAB-8740-A5BE16C85218}"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ext vertical și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60570751-73AA-4BF1-BAEA-D25E0D4A0462}"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lu vertical și text">
    <p:spTree>
      <p:nvGrpSpPr>
        <p:cNvPr id="1" name=""/>
        <p:cNvGrpSpPr/>
        <p:nvPr/>
      </p:nvGrpSpPr>
      <p:grpSpPr>
        <a:xfrm>
          <a:off x="0" y="0"/>
          <a:ext cx="0" cy="0"/>
          <a:chOff x="0" y="0"/>
          <a:chExt cx="0" cy="0"/>
        </a:xfrm>
      </p:grpSpPr>
      <p:sp>
        <p:nvSpPr>
          <p:cNvPr id="2" name="Titlu vertical 1"/>
          <p:cNvSpPr>
            <a:spLocks noGrp="1"/>
          </p:cNvSpPr>
          <p:nvPr>
            <p:ph type="title" orient="vert"/>
          </p:nvPr>
        </p:nvSpPr>
        <p:spPr>
          <a:xfrm>
            <a:off x="6629400" y="274638"/>
            <a:ext cx="2057400" cy="5851525"/>
          </a:xfrm>
        </p:spPr>
        <p:txBody>
          <a:bodyPr vert="eaVert"/>
          <a:lstStyle/>
          <a:p>
            <a:r>
              <a:rPr lang="ro-RO" smtClean="0"/>
              <a:t>Faceți clic pentru a edita stilul de titlu Coordonator</a:t>
            </a:r>
            <a:endParaRPr lang="ro-RO"/>
          </a:p>
        </p:txBody>
      </p:sp>
      <p:sp>
        <p:nvSpPr>
          <p:cNvPr id="3" name="Substituent text vertical 2"/>
          <p:cNvSpPr>
            <a:spLocks noGrp="1"/>
          </p:cNvSpPr>
          <p:nvPr>
            <p:ph type="body" orient="vert" idx="1"/>
          </p:nvPr>
        </p:nvSpPr>
        <p:spPr>
          <a:xfrm>
            <a:off x="457200" y="274638"/>
            <a:ext cx="6019800" cy="5851525"/>
          </a:xfrm>
        </p:spPr>
        <p:txBody>
          <a:bodyPr vert="eaVert"/>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C6182064-4133-4D65-A208-163D61AB4F15}"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u, text și conținut">
    <p:spTree>
      <p:nvGrpSpPr>
        <p:cNvPr id="1" name=""/>
        <p:cNvGrpSpPr/>
        <p:nvPr/>
      </p:nvGrpSpPr>
      <p:grpSpPr>
        <a:xfrm>
          <a:off x="0" y="0"/>
          <a:ext cx="0" cy="0"/>
          <a:chOff x="0" y="0"/>
          <a:chExt cx="0" cy="0"/>
        </a:xfrm>
      </p:grpSpPr>
      <p:sp>
        <p:nvSpPr>
          <p:cNvPr id="2" name="Titlu 1"/>
          <p:cNvSpPr>
            <a:spLocks noGrp="1"/>
          </p:cNvSpPr>
          <p:nvPr>
            <p:ph type="title"/>
          </p:nvPr>
        </p:nvSpPr>
        <p:spPr>
          <a:xfrm>
            <a:off x="457200" y="274638"/>
            <a:ext cx="8229600" cy="1143000"/>
          </a:xfrm>
        </p:spPr>
        <p:txBody>
          <a:bodyPr/>
          <a:lstStyle/>
          <a:p>
            <a:r>
              <a:rPr lang="ro-RO" smtClean="0"/>
              <a:t>Faceți clic pentru a edita stilul de titlu Coordonator</a:t>
            </a:r>
            <a:endParaRPr lang="ro-RO"/>
          </a:p>
        </p:txBody>
      </p:sp>
      <p:sp>
        <p:nvSpPr>
          <p:cNvPr id="3" name="Substituent text 2"/>
          <p:cNvSpPr>
            <a:spLocks noGrp="1"/>
          </p:cNvSpPr>
          <p:nvPr>
            <p:ph type="body" sz="half" idx="1"/>
          </p:nvPr>
        </p:nvSpPr>
        <p:spPr>
          <a:xfrm>
            <a:off x="457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65D760E6-9E7B-4156-AE9C-8F56993BF09D}"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u și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idx="1"/>
          </p:nvPr>
        </p:nvSpPr>
        <p:spPr/>
        <p:txBody>
          <a:body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F8CA7B6D-0032-491A-9A31-85927FADBB04}"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ntet secțiune">
    <p:spTree>
      <p:nvGrpSpPr>
        <p:cNvPr id="1" name=""/>
        <p:cNvGrpSpPr/>
        <p:nvPr/>
      </p:nvGrpSpPr>
      <p:grpSpPr>
        <a:xfrm>
          <a:off x="0" y="0"/>
          <a:ext cx="0" cy="0"/>
          <a:chOff x="0" y="0"/>
          <a:chExt cx="0" cy="0"/>
        </a:xfrm>
      </p:grpSpPr>
      <p:sp>
        <p:nvSpPr>
          <p:cNvPr id="2" name="Titlu 1"/>
          <p:cNvSpPr>
            <a:spLocks noGrp="1"/>
          </p:cNvSpPr>
          <p:nvPr>
            <p:ph type="title"/>
          </p:nvPr>
        </p:nvSpPr>
        <p:spPr>
          <a:xfrm>
            <a:off x="722313" y="4406900"/>
            <a:ext cx="7772400" cy="1362075"/>
          </a:xfrm>
        </p:spPr>
        <p:txBody>
          <a:bodyPr anchor="t"/>
          <a:lstStyle>
            <a:lvl1pPr algn="l">
              <a:defRPr sz="4000" b="1" cap="all"/>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o-RO" smtClean="0"/>
              <a:t>Faceți clic pentru a edita stilurile de text Coordonator</a:t>
            </a:r>
          </a:p>
        </p:txBody>
      </p:sp>
      <p:sp>
        <p:nvSpPr>
          <p:cNvPr id="4" name="Rectangle 4"/>
          <p:cNvSpPr>
            <a:spLocks noGrp="1" noChangeArrowheads="1"/>
          </p:cNvSpPr>
          <p:nvPr>
            <p:ph type="dt" sz="half" idx="10"/>
          </p:nvPr>
        </p:nvSpPr>
        <p:spPr>
          <a:ln/>
        </p:spPr>
        <p:txBody>
          <a:bodyPr/>
          <a:lstStyle>
            <a:lvl1pPr>
              <a:defRPr/>
            </a:lvl1pPr>
          </a:lstStyle>
          <a:p>
            <a:endParaRPr lang="en-GB"/>
          </a:p>
        </p:txBody>
      </p:sp>
      <p:sp>
        <p:nvSpPr>
          <p:cNvPr id="5" name="Rectangle 5"/>
          <p:cNvSpPr>
            <a:spLocks noGrp="1" noChangeArrowheads="1"/>
          </p:cNvSpPr>
          <p:nvPr>
            <p:ph type="ftr" sz="quarter" idx="11"/>
          </p:nvPr>
        </p:nvSpPr>
        <p:spPr>
          <a:ln/>
        </p:spPr>
        <p:txBody>
          <a:bodyPr/>
          <a:lstStyle>
            <a:lvl1pPr>
              <a:defRPr/>
            </a:lvl1pPr>
          </a:lstStyle>
          <a:p>
            <a:endParaRPr lang="en-GB"/>
          </a:p>
        </p:txBody>
      </p:sp>
      <p:sp>
        <p:nvSpPr>
          <p:cNvPr id="6" name="Rectangle 6"/>
          <p:cNvSpPr>
            <a:spLocks noGrp="1" noChangeArrowheads="1"/>
          </p:cNvSpPr>
          <p:nvPr>
            <p:ph type="sldNum" sz="quarter" idx="12"/>
          </p:nvPr>
        </p:nvSpPr>
        <p:spPr>
          <a:ln/>
        </p:spPr>
        <p:txBody>
          <a:bodyPr/>
          <a:lstStyle>
            <a:lvl1pPr>
              <a:defRPr/>
            </a:lvl1pPr>
          </a:lstStyle>
          <a:p>
            <a:fld id="{60FF2DFB-560E-4E9B-AAD2-94DE65835502}"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uă tipuri de conținut">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Substituent conținut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conținut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D694E0CA-4B1C-490A-97C4-61FC0C8EED35}"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ție">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lvl1pPr>
              <a:defRPr/>
            </a:lvl1pPr>
          </a:lstStyle>
          <a:p>
            <a:r>
              <a:rPr lang="ro-RO" smtClean="0"/>
              <a:t>Faceți clic pentru a edita stilul de titlu Coordonator</a:t>
            </a:r>
            <a:endParaRPr lang="ro-RO"/>
          </a:p>
        </p:txBody>
      </p:sp>
      <p:sp>
        <p:nvSpPr>
          <p:cNvPr id="3" name="Substituent tex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4" name="Substituent conținut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5" name="Substituent tex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o-RO" smtClean="0"/>
              <a:t>Faceți clic pentru a edita stilurile de text Coordonator</a:t>
            </a:r>
          </a:p>
        </p:txBody>
      </p:sp>
      <p:sp>
        <p:nvSpPr>
          <p:cNvPr id="6" name="Substituent conținut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7" name="Rectangle 4"/>
          <p:cNvSpPr>
            <a:spLocks noGrp="1" noChangeArrowheads="1"/>
          </p:cNvSpPr>
          <p:nvPr>
            <p:ph type="dt" sz="half" idx="10"/>
          </p:nvPr>
        </p:nvSpPr>
        <p:spPr>
          <a:ln/>
        </p:spPr>
        <p:txBody>
          <a:bodyPr/>
          <a:lstStyle>
            <a:lvl1pPr>
              <a:defRPr/>
            </a:lvl1pPr>
          </a:lstStyle>
          <a:p>
            <a:endParaRPr lang="en-GB"/>
          </a:p>
        </p:txBody>
      </p:sp>
      <p:sp>
        <p:nvSpPr>
          <p:cNvPr id="8" name="Rectangle 5"/>
          <p:cNvSpPr>
            <a:spLocks noGrp="1" noChangeArrowheads="1"/>
          </p:cNvSpPr>
          <p:nvPr>
            <p:ph type="ftr" sz="quarter" idx="11"/>
          </p:nvPr>
        </p:nvSpPr>
        <p:spPr>
          <a:ln/>
        </p:spPr>
        <p:txBody>
          <a:bodyPr/>
          <a:lstStyle>
            <a:lvl1pPr>
              <a:defRPr/>
            </a:lvl1pPr>
          </a:lstStyle>
          <a:p>
            <a:endParaRPr lang="en-GB"/>
          </a:p>
        </p:txBody>
      </p:sp>
      <p:sp>
        <p:nvSpPr>
          <p:cNvPr id="9" name="Rectangle 6"/>
          <p:cNvSpPr>
            <a:spLocks noGrp="1" noChangeArrowheads="1"/>
          </p:cNvSpPr>
          <p:nvPr>
            <p:ph type="sldNum" sz="quarter" idx="12"/>
          </p:nvPr>
        </p:nvSpPr>
        <p:spPr>
          <a:ln/>
        </p:spPr>
        <p:txBody>
          <a:bodyPr/>
          <a:lstStyle>
            <a:lvl1pPr>
              <a:defRPr/>
            </a:lvl1pPr>
          </a:lstStyle>
          <a:p>
            <a:fld id="{0EF2B720-9EA4-4AE8-AF2D-F6AA8C8E3F9C}"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Doar titlu">
    <p:spTree>
      <p:nvGrpSpPr>
        <p:cNvPr id="1" name=""/>
        <p:cNvGrpSpPr/>
        <p:nvPr/>
      </p:nvGrpSpPr>
      <p:grpSpPr>
        <a:xfrm>
          <a:off x="0" y="0"/>
          <a:ext cx="0" cy="0"/>
          <a:chOff x="0" y="0"/>
          <a:chExt cx="0" cy="0"/>
        </a:xfrm>
      </p:grpSpPr>
      <p:sp>
        <p:nvSpPr>
          <p:cNvPr id="2" name="Titlu 1"/>
          <p:cNvSpPr>
            <a:spLocks noGrp="1"/>
          </p:cNvSpPr>
          <p:nvPr>
            <p:ph type="title"/>
          </p:nvPr>
        </p:nvSpPr>
        <p:spPr/>
        <p:txBody>
          <a:bodyPr/>
          <a:lstStyle/>
          <a:p>
            <a:r>
              <a:rPr lang="ro-RO" smtClean="0"/>
              <a:t>Faceți clic pentru a edita stilul de titlu Coordonator</a:t>
            </a:r>
            <a:endParaRPr lang="ro-RO"/>
          </a:p>
        </p:txBody>
      </p:sp>
      <p:sp>
        <p:nvSpPr>
          <p:cNvPr id="3" name="Rectangle 4"/>
          <p:cNvSpPr>
            <a:spLocks noGrp="1" noChangeArrowheads="1"/>
          </p:cNvSpPr>
          <p:nvPr>
            <p:ph type="dt" sz="half" idx="10"/>
          </p:nvPr>
        </p:nvSpPr>
        <p:spPr>
          <a:ln/>
        </p:spPr>
        <p:txBody>
          <a:bodyPr/>
          <a:lstStyle>
            <a:lvl1pPr>
              <a:defRPr/>
            </a:lvl1pPr>
          </a:lstStyle>
          <a:p>
            <a:endParaRPr lang="en-GB"/>
          </a:p>
        </p:txBody>
      </p:sp>
      <p:sp>
        <p:nvSpPr>
          <p:cNvPr id="4" name="Rectangle 5"/>
          <p:cNvSpPr>
            <a:spLocks noGrp="1" noChangeArrowheads="1"/>
          </p:cNvSpPr>
          <p:nvPr>
            <p:ph type="ftr" sz="quarter" idx="11"/>
          </p:nvPr>
        </p:nvSpPr>
        <p:spPr>
          <a:ln/>
        </p:spPr>
        <p:txBody>
          <a:bodyPr/>
          <a:lstStyle>
            <a:lvl1pPr>
              <a:defRPr/>
            </a:lvl1pPr>
          </a:lstStyle>
          <a:p>
            <a:endParaRPr lang="en-GB"/>
          </a:p>
        </p:txBody>
      </p:sp>
      <p:sp>
        <p:nvSpPr>
          <p:cNvPr id="5" name="Rectangle 6"/>
          <p:cNvSpPr>
            <a:spLocks noGrp="1" noChangeArrowheads="1"/>
          </p:cNvSpPr>
          <p:nvPr>
            <p:ph type="sldNum" sz="quarter" idx="12"/>
          </p:nvPr>
        </p:nvSpPr>
        <p:spPr>
          <a:ln/>
        </p:spPr>
        <p:txBody>
          <a:bodyPr/>
          <a:lstStyle>
            <a:lvl1pPr>
              <a:defRPr/>
            </a:lvl1pPr>
          </a:lstStyle>
          <a:p>
            <a:fld id="{35F6BB3B-4C87-4985-BB3E-568D22A790A1}"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Necompletat">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endParaRPr lang="en-GB"/>
          </a:p>
        </p:txBody>
      </p:sp>
      <p:sp>
        <p:nvSpPr>
          <p:cNvPr id="3" name="Rectangle 5"/>
          <p:cNvSpPr>
            <a:spLocks noGrp="1" noChangeArrowheads="1"/>
          </p:cNvSpPr>
          <p:nvPr>
            <p:ph type="ftr" sz="quarter" idx="11"/>
          </p:nvPr>
        </p:nvSpPr>
        <p:spPr>
          <a:ln/>
        </p:spPr>
        <p:txBody>
          <a:bodyPr/>
          <a:lstStyle>
            <a:lvl1pPr>
              <a:defRPr/>
            </a:lvl1pPr>
          </a:lstStyle>
          <a:p>
            <a:endParaRPr lang="en-GB"/>
          </a:p>
        </p:txBody>
      </p:sp>
      <p:sp>
        <p:nvSpPr>
          <p:cNvPr id="4" name="Rectangle 6"/>
          <p:cNvSpPr>
            <a:spLocks noGrp="1" noChangeArrowheads="1"/>
          </p:cNvSpPr>
          <p:nvPr>
            <p:ph type="sldNum" sz="quarter" idx="12"/>
          </p:nvPr>
        </p:nvSpPr>
        <p:spPr>
          <a:ln/>
        </p:spPr>
        <p:txBody>
          <a:bodyPr/>
          <a:lstStyle>
            <a:lvl1pPr>
              <a:defRPr/>
            </a:lvl1pPr>
          </a:lstStyle>
          <a:p>
            <a:fld id="{6FA6FEAD-524B-46D9-AE93-47470E28D8FD}"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ținut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457200" y="273050"/>
            <a:ext cx="3008313" cy="1162050"/>
          </a:xfrm>
        </p:spPr>
        <p:txBody>
          <a:bodyPr anchor="b"/>
          <a:lstStyle>
            <a:lvl1pPr algn="l">
              <a:defRPr sz="2000" b="1"/>
            </a:lvl1pPr>
          </a:lstStyle>
          <a:p>
            <a:r>
              <a:rPr lang="ro-RO" smtClean="0"/>
              <a:t>Faceți clic pentru a edita stilul de titlu Coordonator</a:t>
            </a:r>
            <a:endParaRPr lang="ro-RO"/>
          </a:p>
        </p:txBody>
      </p:sp>
      <p:sp>
        <p:nvSpPr>
          <p:cNvPr id="3" name="Substituent conținut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o-RO" smtClean="0"/>
              <a:t>Faceți clic pentru a edita stilurile de text Coordonator</a:t>
            </a:r>
          </a:p>
          <a:p>
            <a:pPr lvl="1"/>
            <a:r>
              <a:rPr lang="ro-RO" smtClean="0"/>
              <a:t>Al doilea nivel</a:t>
            </a:r>
          </a:p>
          <a:p>
            <a:pPr lvl="2"/>
            <a:r>
              <a:rPr lang="ro-RO" smtClean="0"/>
              <a:t>Al treilea nivel</a:t>
            </a:r>
          </a:p>
          <a:p>
            <a:pPr lvl="3"/>
            <a:r>
              <a:rPr lang="ro-RO" smtClean="0"/>
              <a:t>Al patrulea nivel</a:t>
            </a:r>
          </a:p>
          <a:p>
            <a:pPr lvl="4"/>
            <a:r>
              <a:rPr lang="ro-RO" smtClean="0"/>
              <a:t>Al cincilea nivel</a:t>
            </a:r>
            <a:endParaRPr lang="ro-RO"/>
          </a:p>
        </p:txBody>
      </p:sp>
      <p:sp>
        <p:nvSpPr>
          <p:cNvPr id="4" name="Substituent tex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DFA57C9B-197E-48C1-B64C-B4E5E33A72E4}"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ine cu legendă">
    <p:spTree>
      <p:nvGrpSpPr>
        <p:cNvPr id="1" name=""/>
        <p:cNvGrpSpPr/>
        <p:nvPr/>
      </p:nvGrpSpPr>
      <p:grpSpPr>
        <a:xfrm>
          <a:off x="0" y="0"/>
          <a:ext cx="0" cy="0"/>
          <a:chOff x="0" y="0"/>
          <a:chExt cx="0" cy="0"/>
        </a:xfrm>
      </p:grpSpPr>
      <p:sp>
        <p:nvSpPr>
          <p:cNvPr id="2" name="Titlu 1"/>
          <p:cNvSpPr>
            <a:spLocks noGrp="1"/>
          </p:cNvSpPr>
          <p:nvPr>
            <p:ph type="title"/>
          </p:nvPr>
        </p:nvSpPr>
        <p:spPr>
          <a:xfrm>
            <a:off x="1792288" y="4800600"/>
            <a:ext cx="5486400" cy="566738"/>
          </a:xfrm>
        </p:spPr>
        <p:txBody>
          <a:bodyPr anchor="b"/>
          <a:lstStyle>
            <a:lvl1pPr algn="l">
              <a:defRPr sz="2000" b="1"/>
            </a:lvl1pPr>
          </a:lstStyle>
          <a:p>
            <a:r>
              <a:rPr lang="ro-RO" smtClean="0"/>
              <a:t>Faceți clic pentru a edita stilul de titlu Coordonator</a:t>
            </a:r>
            <a:endParaRPr lang="ro-RO"/>
          </a:p>
        </p:txBody>
      </p:sp>
      <p:sp>
        <p:nvSpPr>
          <p:cNvPr id="3" name="Substituent imagin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Substituent tex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o-RO" smtClean="0"/>
              <a:t>Faceți clic pentru a edita stilurile de text Coordonator</a:t>
            </a:r>
          </a:p>
        </p:txBody>
      </p:sp>
      <p:sp>
        <p:nvSpPr>
          <p:cNvPr id="5" name="Rectangle 4"/>
          <p:cNvSpPr>
            <a:spLocks noGrp="1" noChangeArrowheads="1"/>
          </p:cNvSpPr>
          <p:nvPr>
            <p:ph type="dt" sz="half" idx="10"/>
          </p:nvPr>
        </p:nvSpPr>
        <p:spPr>
          <a:ln/>
        </p:spPr>
        <p:txBody>
          <a:bodyPr/>
          <a:lstStyle>
            <a:lvl1pPr>
              <a:defRPr/>
            </a:lvl1pPr>
          </a:lstStyle>
          <a:p>
            <a:endParaRPr lang="en-GB"/>
          </a:p>
        </p:txBody>
      </p:sp>
      <p:sp>
        <p:nvSpPr>
          <p:cNvPr id="6" name="Rectangle 5"/>
          <p:cNvSpPr>
            <a:spLocks noGrp="1" noChangeArrowheads="1"/>
          </p:cNvSpPr>
          <p:nvPr>
            <p:ph type="ftr" sz="quarter" idx="11"/>
          </p:nvPr>
        </p:nvSpPr>
        <p:spPr>
          <a:ln/>
        </p:spPr>
        <p:txBody>
          <a:bodyPr/>
          <a:lstStyle>
            <a:lvl1pPr>
              <a:defRPr/>
            </a:lvl1pPr>
          </a:lstStyle>
          <a:p>
            <a:endParaRPr lang="en-GB"/>
          </a:p>
        </p:txBody>
      </p:sp>
      <p:sp>
        <p:nvSpPr>
          <p:cNvPr id="7" name="Rectangle 6"/>
          <p:cNvSpPr>
            <a:spLocks noGrp="1" noChangeArrowheads="1"/>
          </p:cNvSpPr>
          <p:nvPr>
            <p:ph type="sldNum" sz="quarter" idx="12"/>
          </p:nvPr>
        </p:nvSpPr>
        <p:spPr>
          <a:ln/>
        </p:spPr>
        <p:txBody>
          <a:bodyPr/>
          <a:lstStyle>
            <a:lvl1pPr>
              <a:defRPr/>
            </a:lvl1pPr>
          </a:lstStyle>
          <a:p>
            <a:fld id="{7AE28487-5B24-4510-B1F7-A0C537451538}"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GB"/>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GB"/>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998502D5-5F22-4296-BFC9-B75596967370}"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 id="2147483649" r:id="rId12"/>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ctrTitle"/>
          </p:nvPr>
        </p:nvSpPr>
        <p:spPr/>
        <p:txBody>
          <a:bodyPr/>
          <a:lstStyle/>
          <a:p>
            <a:pPr eaLnBrk="1" hangingPunct="1"/>
            <a:r>
              <a:rPr lang="ro-RO" sz="1400" b="1" smtClean="0"/>
              <a:t>MĂSURAREA INTELIGENŢEI ŞI IMPLICAŢII PRACTICE</a:t>
            </a:r>
          </a:p>
        </p:txBody>
      </p:sp>
      <p:sp>
        <p:nvSpPr>
          <p:cNvPr id="2051" name="Rectangle 3"/>
          <p:cNvSpPr>
            <a:spLocks noGrp="1" noChangeArrowheads="1"/>
          </p:cNvSpPr>
          <p:nvPr>
            <p:ph type="subTitle" idx="1"/>
          </p:nvPr>
        </p:nvSpPr>
        <p:spPr>
          <a:xfrm>
            <a:off x="2133600" y="3886200"/>
            <a:ext cx="6400800" cy="1752600"/>
          </a:xfrm>
        </p:spPr>
        <p:txBody>
          <a:bodyPr/>
          <a:lstStyle/>
          <a:p>
            <a:pPr eaLnBrk="1" hangingPunct="1"/>
            <a:r>
              <a:rPr lang="ro-RO" sz="1000" smtClean="0"/>
              <a:t>(Adaptat după </a:t>
            </a:r>
            <a:r>
              <a:rPr lang="ro-RO" sz="1000" i="1" smtClean="0"/>
              <a:t>Manual de </a:t>
            </a:r>
            <a:r>
              <a:rPr lang="en-GB" sz="1000" i="1" smtClean="0"/>
              <a:t>P</a:t>
            </a:r>
            <a:r>
              <a:rPr lang="ro-RO" sz="1000" i="1" smtClean="0"/>
              <a:t>sihologie, clasa a X-a</a:t>
            </a:r>
            <a:r>
              <a:rPr lang="ro-RO" sz="1000" smtClean="0"/>
              <a:t>, coord</a:t>
            </a:r>
            <a:r>
              <a:rPr lang="en-US" sz="1000" smtClean="0"/>
              <a:t>o</a:t>
            </a:r>
            <a:r>
              <a:rPr lang="ro-RO" sz="1000" smtClean="0"/>
              <a:t>nator Mielu Zlate)</a:t>
            </a:r>
            <a:endParaRPr lang="en-US" sz="1000" smtClean="0"/>
          </a:p>
        </p:txBody>
      </p:sp>
      <p:sp>
        <p:nvSpPr>
          <p:cNvPr id="2052"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eaLnBrk="0" hangingPunct="0">
              <a:spcBef>
                <a:spcPct val="50000"/>
              </a:spcBef>
            </a:pPr>
            <a:r>
              <a:rPr lang="ro-RO" sz="1000" dirty="0" smtClean="0">
                <a:solidFill>
                  <a:schemeClr val="tx2"/>
                </a:solidFill>
              </a:rPr>
              <a:t>Examenul de bacalaureat 2012</a:t>
            </a:r>
            <a:r>
              <a:rPr lang="ro-RO" sz="1000" dirty="0">
                <a:solidFill>
                  <a:schemeClr val="tx2"/>
                </a:solidFill>
              </a:rPr>
              <a:t/>
            </a:r>
            <a:br>
              <a:rPr lang="ro-RO" sz="1000" dirty="0">
                <a:solidFill>
                  <a:schemeClr val="tx2"/>
                </a:solidFill>
              </a:rPr>
            </a:br>
            <a:r>
              <a:rPr lang="ro-RO" sz="1000" dirty="0">
                <a:solidFill>
                  <a:schemeClr val="tx2"/>
                </a:solidFill>
              </a:rPr>
              <a:t>Proba de evaluare a competenţelor digitale</a:t>
            </a:r>
            <a:r>
              <a:rPr lang="en-US" sz="1000" dirty="0">
                <a:solidFill>
                  <a:schemeClr val="tx2"/>
                </a:solidFill>
              </a:rPr>
              <a:t> – document de </a:t>
            </a:r>
            <a:r>
              <a:rPr lang="en-US" sz="1000" dirty="0" err="1">
                <a:solidFill>
                  <a:schemeClr val="tx2"/>
                </a:solidFill>
              </a:rPr>
              <a:t>lucru</a:t>
            </a:r>
            <a:endParaRPr lang="en-US" sz="1000" dirty="0">
              <a:solidFill>
                <a:schemeClr val="tx2"/>
              </a:solidFill>
            </a:endParaRPr>
          </a:p>
        </p:txBody>
      </p:sp>
      <p:sp>
        <p:nvSpPr>
          <p:cNvPr id="5" name="TextBox 4"/>
          <p:cNvSpPr txBox="1"/>
          <p:nvPr/>
        </p:nvSpPr>
        <p:spPr>
          <a:xfrm>
            <a:off x="214282" y="6286520"/>
            <a:ext cx="2571768" cy="246221"/>
          </a:xfrm>
          <a:prstGeom prst="rect">
            <a:avLst/>
          </a:prstGeom>
          <a:noFill/>
        </p:spPr>
        <p:txBody>
          <a:bodyPr wrap="square" rtlCol="0">
            <a:spAutoFit/>
          </a:bodyPr>
          <a:lstStyle/>
          <a:p>
            <a:r>
              <a:rPr lang="ro-RO" sz="1000" dirty="0" smtClean="0"/>
              <a:t>Sesiunea iunie - iulie</a:t>
            </a:r>
            <a:endParaRPr lang="ro-RO" sz="10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p:cNvSpPr>
            <a:spLocks noGrp="1" noChangeArrowheads="1"/>
          </p:cNvSpPr>
          <p:nvPr>
            <p:ph type="title"/>
          </p:nvPr>
        </p:nvSpPr>
        <p:spPr/>
        <p:txBody>
          <a:bodyPr/>
          <a:lstStyle/>
          <a:p>
            <a:pPr algn="l" eaLnBrk="1" hangingPunct="1"/>
            <a:r>
              <a:rPr lang="ro-RO" sz="1000" dirty="0" smtClean="0"/>
              <a:t>Examenul de bacalaureat 2012</a:t>
            </a:r>
            <a:br>
              <a:rPr lang="ro-RO" sz="1000" dirty="0" smtClean="0"/>
            </a:br>
            <a:r>
              <a:rPr lang="ro-RO" sz="1000" dirty="0" smtClean="0"/>
              <a:t>Proba de evaluare a competenţelor digitale</a:t>
            </a:r>
            <a:r>
              <a:rPr lang="en-US" sz="1000" dirty="0" smtClean="0"/>
              <a:t> – document de </a:t>
            </a:r>
            <a:r>
              <a:rPr lang="en-US" sz="1000" dirty="0" err="1" smtClean="0"/>
              <a:t>lucru</a:t>
            </a:r>
            <a:endParaRPr lang="en-US" sz="1000" dirty="0" smtClean="0"/>
          </a:p>
        </p:txBody>
      </p:sp>
      <p:sp>
        <p:nvSpPr>
          <p:cNvPr id="3075" name="Rectangle 3"/>
          <p:cNvSpPr>
            <a:spLocks noGrp="1" noChangeArrowheads="1"/>
          </p:cNvSpPr>
          <p:nvPr>
            <p:ph type="body" sz="half" idx="1"/>
          </p:nvPr>
        </p:nvSpPr>
        <p:spPr>
          <a:xfrm>
            <a:off x="457200" y="1219200"/>
            <a:ext cx="5181600" cy="4648200"/>
          </a:xfrm>
        </p:spPr>
        <p:txBody>
          <a:bodyPr/>
          <a:lstStyle/>
          <a:p>
            <a:pPr marL="0" indent="531813" algn="just">
              <a:lnSpc>
                <a:spcPct val="80000"/>
              </a:lnSpc>
              <a:buFontTx/>
              <a:buNone/>
            </a:pPr>
            <a:r>
              <a:rPr lang="ro-RO" sz="1200" smtClean="0"/>
              <a:t>Psihologul francez A. Binet […] este cel care a construit, împreună cu Th. Simon (medic), prima „scară metrică a inteligenţei” compusă din 30 de itemi (sarcini). Din această cauză, el este considerat astăzi ca fiind „părintele psihometriei”.</a:t>
            </a:r>
            <a:endParaRPr lang="en-US" sz="1200" smtClean="0"/>
          </a:p>
          <a:p>
            <a:pPr marL="0" indent="531813" algn="just">
              <a:lnSpc>
                <a:spcPct val="80000"/>
              </a:lnSpc>
              <a:buFontTx/>
              <a:buNone/>
            </a:pPr>
            <a:r>
              <a:rPr lang="ro-RO" sz="1200" smtClean="0"/>
              <a:t>În 1904, Ministerul Instrucţiei Publice din Franţa solicită înfiinţarea unei comisii care să găsească în cadrul şcolilor o metodă pentru diferenţierea copiilor cu intelect normal de cei cu deficienţă de intelect. Testul psihologic, construit de A. Binet şi Th. Simon, a constituit un răspuns la o asemenea cerinţă practică şi el a fost supus la două revizii (1908 şi 1911, anul morţii lui A. Binet).</a:t>
            </a:r>
          </a:p>
          <a:p>
            <a:pPr marL="0" indent="531813" algn="just">
              <a:lnSpc>
                <a:spcPct val="80000"/>
              </a:lnSpc>
              <a:buFontTx/>
              <a:buNone/>
            </a:pPr>
            <a:r>
              <a:rPr lang="ro-RO" sz="1200" smtClean="0"/>
              <a:t>În 1916, L. Terman s-a arătat a fi foarte interesat de testul Binet-Simon, de aceea l-a preluat în S.U.A. şi l-a supus unor îmbunătăţiri, denumirea nouă fiind de „Scala de inteligenţă Stanford-Binet”  (Stanford provine de la Universitatea Stanford). </a:t>
            </a:r>
          </a:p>
          <a:p>
            <a:pPr marL="0" indent="531813" algn="just">
              <a:lnSpc>
                <a:spcPct val="80000"/>
              </a:lnSpc>
              <a:buFontTx/>
              <a:buNone/>
            </a:pPr>
            <a:r>
              <a:rPr lang="ro-RO" sz="1200" smtClean="0"/>
              <a:t>El nu a renunţat la contribuţiile lui A. Binet, cum este cazul conceptelor de „vârstă mentală” (rezultatele obţinute la teste) şi „vârstă cronologică” (anii transformaţi în luni), însă introduce şi elemente noi, inclusiv formula propusă de către psihologul german W. Stern cu ajutorul căreia se calcula coeficientul de inteligenţă (QI). </a:t>
            </a:r>
            <a:r>
              <a:rPr lang="en-GB" sz="1200" smtClean="0"/>
              <a:t>[…]</a:t>
            </a:r>
            <a:endParaRPr lang="ro-RO" sz="1200" smtClean="0"/>
          </a:p>
          <a:p>
            <a:pPr marL="0" indent="531813" algn="just">
              <a:lnSpc>
                <a:spcPct val="80000"/>
              </a:lnSpc>
              <a:buFontTx/>
              <a:buNone/>
            </a:pPr>
            <a:r>
              <a:rPr lang="ro-RO" sz="1200" smtClean="0"/>
              <a:t>În acest fel, se puteau depista copiii ce prezentau o dezvoltare normală  (vârsta mentală era corespunzătoare vârstei cronologice) şi, totodată, cei care fie prezentau un nivel de inteligenţă redus (vârsta mentală rămasă în urma vârstei cronologice), fie prezentau un nivel de inteligenţă foarte ridicat (vârsta mentală mult mai dezvoltată decât cea corespunzătoare vârstei cronologice).</a:t>
            </a:r>
            <a:r>
              <a:rPr lang="en-GB" sz="1200" smtClean="0"/>
              <a:t> </a:t>
            </a:r>
            <a:endParaRPr lang="ro-RO" sz="1200" smtClean="0"/>
          </a:p>
        </p:txBody>
      </p:sp>
      <p:pic>
        <p:nvPicPr>
          <p:cNvPr id="3080" name="Picture 8" descr="comp_i"/>
          <p:cNvPicPr>
            <a:picLocks noChangeAspect="1" noChangeArrowheads="1"/>
          </p:cNvPicPr>
          <p:nvPr/>
        </p:nvPicPr>
        <p:blipFill>
          <a:blip r:embed="rId2" cstate="print"/>
          <a:srcRect/>
          <a:stretch>
            <a:fillRect/>
          </a:stretch>
        </p:blipFill>
        <p:spPr bwMode="auto">
          <a:xfrm>
            <a:off x="5715000" y="1600200"/>
            <a:ext cx="3067050" cy="3067050"/>
          </a:xfrm>
          <a:prstGeom prst="rect">
            <a:avLst/>
          </a:prstGeom>
          <a:noFill/>
        </p:spPr>
      </p:pic>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02" name="Text Box 4"/>
          <p:cNvSpPr txBox="1">
            <a:spLocks noChangeArrowheads="1"/>
          </p:cNvSpPr>
          <p:nvPr/>
        </p:nvSpPr>
        <p:spPr bwMode="auto">
          <a:xfrm>
            <a:off x="457200" y="228600"/>
            <a:ext cx="8001000" cy="396875"/>
          </a:xfrm>
          <a:prstGeom prst="rect">
            <a:avLst/>
          </a:prstGeom>
          <a:noFill/>
          <a:ln w="9525">
            <a:noFill/>
            <a:miter lim="800000"/>
            <a:headEnd/>
            <a:tailEnd/>
          </a:ln>
        </p:spPr>
        <p:txBody>
          <a:bodyPr>
            <a:spAutoFit/>
          </a:bodyPr>
          <a:lstStyle/>
          <a:p>
            <a:pPr eaLnBrk="0" hangingPunct="0">
              <a:spcBef>
                <a:spcPct val="50000"/>
              </a:spcBef>
            </a:pPr>
            <a:r>
              <a:rPr lang="ro-RO" sz="1000" dirty="0" smtClean="0">
                <a:solidFill>
                  <a:schemeClr val="tx2"/>
                </a:solidFill>
              </a:rPr>
              <a:t>Examenul de bacalaureat 2012</a:t>
            </a:r>
            <a:r>
              <a:rPr lang="ro-RO" sz="1000" dirty="0">
                <a:solidFill>
                  <a:schemeClr val="tx2"/>
                </a:solidFill>
              </a:rPr>
              <a:t/>
            </a:r>
            <a:br>
              <a:rPr lang="ro-RO" sz="1000" dirty="0">
                <a:solidFill>
                  <a:schemeClr val="tx2"/>
                </a:solidFill>
              </a:rPr>
            </a:br>
            <a:r>
              <a:rPr lang="ro-RO" sz="1000" dirty="0">
                <a:solidFill>
                  <a:schemeClr val="tx2"/>
                </a:solidFill>
              </a:rPr>
              <a:t>Proba de evaluare a competenţelor digitale</a:t>
            </a:r>
            <a:r>
              <a:rPr lang="en-US" sz="1000" dirty="0">
                <a:solidFill>
                  <a:schemeClr val="tx2"/>
                </a:solidFill>
              </a:rPr>
              <a:t> – document de </a:t>
            </a:r>
            <a:r>
              <a:rPr lang="en-US" sz="1000" dirty="0" err="1">
                <a:solidFill>
                  <a:schemeClr val="tx2"/>
                </a:solidFill>
              </a:rPr>
              <a:t>lucru</a:t>
            </a:r>
            <a:endParaRPr lang="en-US" sz="1000" dirty="0">
              <a:solidFill>
                <a:schemeClr val="tx2"/>
              </a:solidFill>
            </a:endParaRPr>
          </a:p>
        </p:txBody>
      </p:sp>
      <p:sp>
        <p:nvSpPr>
          <p:cNvPr id="4103" name="Text Box 7"/>
          <p:cNvSpPr txBox="1">
            <a:spLocks noChangeArrowheads="1"/>
          </p:cNvSpPr>
          <p:nvPr/>
        </p:nvSpPr>
        <p:spPr bwMode="auto">
          <a:xfrm>
            <a:off x="1371600" y="1143000"/>
            <a:ext cx="6400800" cy="3013075"/>
          </a:xfrm>
          <a:prstGeom prst="rect">
            <a:avLst/>
          </a:prstGeom>
          <a:noFill/>
          <a:ln w="9525">
            <a:noFill/>
            <a:miter lim="800000"/>
            <a:headEnd/>
            <a:tailEnd/>
          </a:ln>
          <a:effectLst/>
        </p:spPr>
        <p:txBody>
          <a:bodyPr>
            <a:spAutoFit/>
          </a:bodyPr>
          <a:lstStyle/>
          <a:p>
            <a:pPr marL="342900" indent="-342900"/>
            <a:r>
              <a:rPr lang="ro-RO" sz="1200"/>
              <a:t>Prezentăm mai jos câteva exemple de itemi din unele teste de inteligenţă.</a:t>
            </a:r>
            <a:r>
              <a:rPr lang="en-GB" sz="1200"/>
              <a:t> </a:t>
            </a:r>
          </a:p>
          <a:p>
            <a:pPr marL="342900" indent="-342900">
              <a:buFontTx/>
              <a:buAutoNum type="arabicPeriod"/>
            </a:pPr>
            <a:r>
              <a:rPr lang="ro-RO" sz="1200"/>
              <a:t>Care este numărul care lipseşte din al treilea şir </a:t>
            </a:r>
            <a:r>
              <a:rPr lang="en-GB" sz="1200"/>
              <a:t>?</a:t>
            </a:r>
          </a:p>
          <a:p>
            <a:pPr marL="800100" lvl="1" indent="-342900">
              <a:buFontTx/>
              <a:buAutoNum type="alphaLcParenR"/>
            </a:pPr>
            <a:r>
              <a:rPr lang="en-GB" sz="1200"/>
              <a:t>15, 9, 8;</a:t>
            </a:r>
          </a:p>
          <a:p>
            <a:pPr marL="800100" lvl="1" indent="-342900">
              <a:buFontTx/>
              <a:buAutoNum type="alphaLcParenR"/>
            </a:pPr>
            <a:r>
              <a:rPr lang="en-GB" sz="1200"/>
              <a:t>4, 11, 5;</a:t>
            </a:r>
          </a:p>
          <a:p>
            <a:pPr marL="800100" lvl="1" indent="-342900">
              <a:buFontTx/>
              <a:buAutoNum type="alphaLcParenR"/>
            </a:pPr>
            <a:r>
              <a:rPr lang="en-GB" sz="1200"/>
              <a:t>11, 16, ?.</a:t>
            </a:r>
          </a:p>
          <a:p>
            <a:pPr marL="342900" indent="-342900">
              <a:buFontTx/>
              <a:buAutoNum type="arabicPeriod"/>
            </a:pPr>
            <a:r>
              <a:rPr lang="ro-RO" sz="1200"/>
              <a:t>Dacă toţi oamenii au haine, atunci oamenii mari au:</a:t>
            </a:r>
            <a:endParaRPr lang="en-GB" sz="1200"/>
          </a:p>
          <a:p>
            <a:pPr marL="800100" lvl="1" indent="-342900">
              <a:buFontTx/>
              <a:buAutoNum type="alphaLcParenR"/>
            </a:pPr>
            <a:r>
              <a:rPr lang="ro-RO" sz="1200"/>
              <a:t>haine mari;</a:t>
            </a:r>
            <a:endParaRPr lang="en-GB" sz="1200"/>
          </a:p>
          <a:p>
            <a:pPr marL="800100" lvl="1" indent="-342900">
              <a:buFontTx/>
              <a:buAutoNum type="alphaLcParenR"/>
            </a:pPr>
            <a:r>
              <a:rPr lang="ro-RO" sz="1200"/>
              <a:t>haine mai puţine;</a:t>
            </a:r>
            <a:endParaRPr lang="en-GB" sz="1200"/>
          </a:p>
          <a:p>
            <a:pPr marL="800100" lvl="1" indent="-342900">
              <a:buFontTx/>
              <a:buAutoNum type="alphaLcParenR"/>
            </a:pPr>
            <a:r>
              <a:rPr lang="ro-RO" sz="1200"/>
              <a:t>haine;</a:t>
            </a:r>
            <a:endParaRPr lang="en-GB" sz="1200"/>
          </a:p>
          <a:p>
            <a:pPr marL="800100" lvl="1" indent="-342900">
              <a:buFontTx/>
              <a:buAutoNum type="alphaLcParenR"/>
            </a:pPr>
            <a:r>
              <a:rPr lang="ro-RO" sz="1200"/>
              <a:t>haine puţine.</a:t>
            </a:r>
            <a:endParaRPr lang="en-GB" sz="1200"/>
          </a:p>
          <a:p>
            <a:pPr marL="342900" indent="-342900">
              <a:buFontTx/>
              <a:buAutoNum type="arabicPeriod"/>
            </a:pPr>
            <a:r>
              <a:rPr lang="ro-RO" sz="1200"/>
              <a:t>Pasăre este pentru Peşte ceea ce este Avion pentru:</a:t>
            </a:r>
            <a:endParaRPr lang="en-GB" sz="1200"/>
          </a:p>
          <a:p>
            <a:pPr marL="800100" lvl="1" indent="-342900">
              <a:buFontTx/>
              <a:buAutoNum type="alphaLcParenR"/>
            </a:pPr>
            <a:r>
              <a:rPr lang="ro-RO" sz="1200"/>
              <a:t>barcă;</a:t>
            </a:r>
            <a:endParaRPr lang="en-GB" sz="1200"/>
          </a:p>
          <a:p>
            <a:pPr marL="800100" lvl="1" indent="-342900">
              <a:buFontTx/>
              <a:buAutoNum type="alphaLcParenR"/>
            </a:pPr>
            <a:r>
              <a:rPr lang="ro-RO" sz="1200"/>
              <a:t>balenă;</a:t>
            </a:r>
            <a:endParaRPr lang="en-GB" sz="1200"/>
          </a:p>
          <a:p>
            <a:pPr marL="800100" lvl="1" indent="-342900">
              <a:buFontTx/>
              <a:buAutoNum type="alphaLcParenR"/>
            </a:pPr>
            <a:r>
              <a:rPr lang="ro-RO" sz="1200"/>
              <a:t>şalupă;</a:t>
            </a:r>
            <a:endParaRPr lang="en-GB" sz="1200"/>
          </a:p>
          <a:p>
            <a:pPr marL="800100" lvl="1" indent="-342900">
              <a:buFontTx/>
              <a:buAutoNum type="alphaLcParenR"/>
            </a:pPr>
            <a:r>
              <a:rPr lang="ro-RO" sz="1200"/>
              <a:t>vapor;</a:t>
            </a:r>
            <a:endParaRPr lang="en-GB" sz="1200"/>
          </a:p>
          <a:p>
            <a:pPr marL="800100" lvl="1" indent="-342900">
              <a:buFontTx/>
              <a:buAutoNum type="alphaLcParenR"/>
            </a:pPr>
            <a:r>
              <a:rPr lang="ro-RO" sz="1200"/>
              <a:t>submarin.</a:t>
            </a:r>
            <a:endParaRPr lang="en-GB" sz="120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315</TotalTime>
  <Words>421</Words>
  <Application>Microsoft Office PowerPoint</Application>
  <PresentationFormat>On-screen Show (4:3)</PresentationFormat>
  <Paragraphs>27</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Default Design</vt:lpstr>
      <vt:lpstr>MĂSURAREA INTELIGENŢEI ŞI IMPLICAŢII PRACTICE</vt:lpstr>
      <vt:lpstr>Examenul de bacalaureat 2012 Proba de evaluare a competenţelor digitale – document de lucru</vt:lpstr>
      <vt:lpstr>Slide 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Administrator</dc:creator>
  <cp:lastModifiedBy>Guest</cp:lastModifiedBy>
  <cp:revision>27</cp:revision>
  <cp:lastPrinted>1601-01-01T00:00:00Z</cp:lastPrinted>
  <dcterms:created xsi:type="dcterms:W3CDTF">1601-01-01T00:00:00Z</dcterms:created>
  <dcterms:modified xsi:type="dcterms:W3CDTF">2012-06-15T12:30:19Z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ies>
</file>

<file path=docProps/thumbnail.jpeg>
</file>